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4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DBD-78AB-4BE9-BA9C-93E3C024C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690AE-C80B-432F-9FBB-893F20FF4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42FD8-1656-482D-916B-BB2464D10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89F7-F810-4EEB-B9A9-63EAC943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FEB47-0527-468F-A58B-039D8996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3E8D-7DE4-4DD5-98FE-F8142BF8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2184B-C767-4C3B-9FD7-DA925F566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A22C-1291-41DE-93F5-A4A83839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9890D-F25F-43E6-9770-3247F12C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8E230-FE87-486B-B2C9-82989579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0C4E1-1A61-4319-B203-8C457D915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6C83C-E6D8-402E-846D-FA9D8FF9A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11EF-5DAE-4A91-8608-E1C0FB31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02D3-17B8-4088-B88F-2388A665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B856D-32D7-41F0-BAE7-EB7BB055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0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6130-F2DC-4058-AE0E-9413124F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3965D-C9B4-4CE3-B714-4C7BF054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A0A20-1548-4FC0-BDBE-3273C8B4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477B-787A-4F0A-87DB-53839263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F8ED5-B289-4060-988A-A8643C04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7F6A-475B-45B0-9C04-786F9590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5553-5885-40C4-8B56-EE82EC5B0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92AE6-673A-4A5D-B3A6-FC53C3A1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7784-C32F-4D33-A96D-D263378C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ECCDD-A40F-40A0-8D78-56363A87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5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0916-6544-4637-AA2F-DFEAB40F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2453-D8C3-4203-AF32-14FA35002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086E5-9CB2-49A9-8B47-FEA351529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C2828-C146-45BD-830A-60436F26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055B0-7E9C-43A9-8FFF-FDE126EE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B3F9C-D952-4944-A1BB-CC6877A9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0F25-CFAA-4679-85C3-E9B31292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D125D-C663-4D9A-BA73-8F3E019E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D98FD-FDF5-4141-9E4F-249B0ED51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06509-5750-4950-9D21-221D281B0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397D0-F8AE-470E-8F12-F5B7DF9DA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B84C2-0196-4967-A769-4475127B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D3790C-700F-45F2-B3A4-ED32B5AD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3E965-C68C-4A8E-B879-43CDE1A5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6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B718-1243-413F-82DF-C0581FF0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B2A0D-0C2E-489D-BB5B-70FDBB2F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55879-9A56-4ADD-B12C-BB0D725C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8EAC4-B3B6-4A11-BD85-991650F4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96E-6939-49DF-9663-97C05FB9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DC91E-4EB1-4D14-8A65-4E9AC197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362EF-47EB-4F2F-907E-ED552545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212D-86C2-4551-935C-29D3FAAD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F456-1EDB-464B-8966-54120DBD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CA0AD-976C-4CB2-851B-B7C0D7287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E0D26-6FB9-4083-8571-AEA389E2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B229-9DD1-4B10-AEF0-1C22BDF6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F7B21-D34F-4801-9049-3043CBC8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5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E601-FBBD-491C-9E7E-EE6E4EDC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35A5C-375D-4655-993E-B95972E93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DC29-525E-4702-9D8E-014C6BEC7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3EE7-1A6A-4E64-A0C2-41008349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223AE-113D-47B3-AE2E-BEB65C70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59F3-93CA-4E6D-9502-BDD1C2A1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26C7A-4A89-47C3-A665-E0D92135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BF3D-9CF6-40A8-A5CA-964E91A4B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1D7FF-4CD0-4FCC-8205-757CBC008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279D4-EC76-4284-BD7A-C1597DE7F1D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0491-9C90-4562-B319-BCD9AFF49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3C3E-B653-4AB8-80EF-1DACCFA09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4198B-3856-4CA6-A7F8-DB0391A0B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95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80CEE9F2-90C2-44E0-816E-DE85A4A16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8D4C5DE6-53BA-4809-97D3-51FA45827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D078778F-1AB4-431C-A21A-D571AD95C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4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05B02620-F493-49C6-B221-8DA14AD66E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FFB40106-1D88-44CB-BA18-FA288AF33D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33054E38-A9B1-413D-9F9F-643F04D31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312C2CC1-AF5D-437D-8756-560AEBF477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1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2D852FE7-D01B-489A-87F0-510C7EF31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4E1D2FCC-3BED-49CF-9066-75FDAA448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AF10EE34-94B3-4BE6-BF4A-29A78BBE0C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7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45168CA1-3F86-47A1-9F38-5AB0FFFA3D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9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F0C81984-31FD-4077-8042-24531F275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5D3A215E-81B5-4B3E-9AC8-A67C92BAA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4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EEF27E19-A6D2-4FE9-BE88-8BA6BFE112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2868C6A5-B237-4CC7-8A66-7B1445D915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0883610E-9E33-40AA-9B3A-5789097AFB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1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2E86792A-E95E-441D-8C1A-2A44C9B780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7DA02EB4-8C73-42F1-B0B9-980E478A1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C7F490F5-DFCB-4F8E-8B2E-3FC14688ED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2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CDAB5402-5E1B-4891-982D-17598C9A8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7EC34B32-2B0C-4A2B-A299-D4A3F69B04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8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E2BCA6D3-1493-4148-AC96-5267A31AD3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0FDF5ACF-A045-4A73-B1DF-15812872F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7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A9A95948-BFCF-42D7-9160-04E6803AC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3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C2FE6B6A-E556-41B5-8078-13FADA4C74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5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F79BA0F4-FD48-47D2-9007-C7EC86F8AB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27B84B78-0443-4D4B-810E-42713D68A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5010C1B7-5E2A-4772-8AAE-7A73671A71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40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8CA62DF3-5379-4AB1-A335-4DD1D0F6F0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68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015A0026-F703-491E-AE7D-52179672E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1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65C168BB-485B-40E1-98BD-5073ABCB6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4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7FE5EDBB-BEC1-4160-BEE4-7691434CF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29AE6122-D9EC-4207-9DFC-8E55CECFB9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460FD5E8-31D8-45A6-A181-5D87D7A942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58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A5EC91AB-56FA-4CA1-B18F-6092F9D12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44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9B45A820-C992-4D9E-B559-FA12B7D3A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EE544340-0D7B-4944-8D5D-2F9E4C4E9F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AC6B033F-EB58-4759-A98E-F37D94324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38DFDBA6-746A-4F76-8E17-8913990EB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11D51FE9-D485-47A2-9D81-2D47D1B4F6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20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A12C3DEF-6DAF-4BBD-A198-2456EB855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6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DF03C55B-2027-4DBC-920B-A78F2A2F22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20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113B8A64-CAC5-403A-AEE8-776A5BEBD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8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21B8992C-109C-41AE-8337-6B8DE2AC5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2DFE29E-215A-4616-9829-80C5D0350A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9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EBA8B88A-892A-4F2E-82F6-2A1274AAED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04D14218-3D84-4447-BB28-40D274E25B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2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2780FA5-9E97-41DF-8AB1-CAFDFBBD1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6B52D9E4-83BC-41C0-BFF5-51C644917D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1DC24726-4385-41E7-99EA-4BD79EC07B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1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5B82B9-0FC5-48D7-8BE5-7C30091422A9}"/>
</file>

<file path=customXml/itemProps2.xml><?xml version="1.0" encoding="utf-8"?>
<ds:datastoreItem xmlns:ds="http://schemas.openxmlformats.org/officeDocument/2006/customXml" ds:itemID="{907F94DE-8DE3-470A-8448-701CE283FCCD}"/>
</file>

<file path=customXml/itemProps3.xml><?xml version="1.0" encoding="utf-8"?>
<ds:datastoreItem xmlns:ds="http://schemas.openxmlformats.org/officeDocument/2006/customXml" ds:itemID="{81AF4E8E-3D63-41C5-9434-AA4C3A642AE6}"/>
</file>

<file path=customXml/itemProps4.xml><?xml version="1.0" encoding="utf-8"?>
<ds:datastoreItem xmlns:ds="http://schemas.openxmlformats.org/officeDocument/2006/customXml" ds:itemID="{18BE2CB7-A256-4D0B-9F80-E1DD8CEE208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2019-05-20T18:08:33Z</dcterms:created>
  <dcterms:modified xsi:type="dcterms:W3CDTF">2019-05-20T18:08:50Z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